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F82151-0E3A-44E8-83F5-AD37FFB5380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EA6607-0AF8-4CAA-9E13-647F976BE4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file:///C:\Users\Curt\Desktop\T%20H%20R%20S%202019-2020\Peer%20Edit%20of%20Literary%20Analysis%20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file:///C:\Users\Curt\Desktop\T%20H%20R%20S%202019-2020\2020%20Lit%20Anal%20In%20Text%20Citations%20for%20a%20Short%20Story%20in%20ML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file:///C:\Users\Curt\Desktop\T%20H%20R%20S%202019-2020\ven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file:///C:\Users\Curt\Desktop\T%20H%20R%20S%202019-2020\Literary%20Analysis%20Outline%2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Curt\Desktop\T%20H%20R%20S%202019-2020\2020%20self%20ed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4343400"/>
            <a:ext cx="3047999" cy="143883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LITERARY ANALYSIS</a:t>
            </a:r>
            <a:endParaRPr lang="en-US" sz="48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457200"/>
            <a:ext cx="3309803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F8F8F8"/>
                </a:solidFill>
              </a:rPr>
              <a:t>THRS</a:t>
            </a:r>
          </a:p>
          <a:p>
            <a:pPr algn="ctr"/>
            <a:r>
              <a:rPr lang="en-US" sz="2400" b="1" dirty="0" smtClean="0">
                <a:solidFill>
                  <a:srgbClr val="F8F8F8"/>
                </a:solidFill>
              </a:rPr>
              <a:t>ELA</a:t>
            </a:r>
          </a:p>
          <a:p>
            <a:pPr algn="ctr"/>
            <a:r>
              <a:rPr lang="en-US" sz="2400" b="1" dirty="0" smtClean="0">
                <a:solidFill>
                  <a:srgbClr val="F8F8F8"/>
                </a:solidFill>
              </a:rPr>
              <a:t>Ms. Mena</a:t>
            </a:r>
            <a:endParaRPr lang="en-US" sz="2400" b="1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2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 action="ppaction://hlinkfile"/>
              </a:rPr>
              <a:t>PEER EDITING</a:t>
            </a:r>
            <a:endParaRPr lang="en-US" b="1" dirty="0"/>
          </a:p>
        </p:txBody>
      </p:sp>
      <p:pic>
        <p:nvPicPr>
          <p:cNvPr id="2050" name="Picture 2" descr="C:\Users\joann.mena\AppData\Local\Microsoft\Windows\Temporary Internet Files\Content.IE5\B067W1VO\MC9000890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0"/>
            <a:ext cx="1804111" cy="95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oann.mena\AppData\Local\Microsoft\Windows\Temporary Internet Files\Content.IE5\RYSVA74C\MC900089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4191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joann.mena\AppData\Local\Microsoft\Windows\Temporary Internet Files\Content.IE5\OX6JUZ78\MC9000890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90600"/>
            <a:ext cx="1591056" cy="180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4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Begin writing your final draft.</a:t>
            </a:r>
          </a:p>
          <a:p>
            <a:r>
              <a:rPr lang="en-US" b="1" dirty="0" smtClean="0"/>
              <a:t>Your final draft may be your rough draft with additional corrections, revisions, etc.</a:t>
            </a:r>
          </a:p>
          <a:p>
            <a:r>
              <a:rPr lang="en-US" b="1" dirty="0" smtClean="0"/>
              <a:t>Your paper may be typed or handwritten.</a:t>
            </a:r>
          </a:p>
          <a:p>
            <a:r>
              <a:rPr lang="en-US" b="1" dirty="0" smtClean="0"/>
              <a:t>Be sure to cite sources using </a:t>
            </a:r>
            <a:r>
              <a:rPr lang="en-US" b="1" dirty="0" smtClean="0">
                <a:hlinkClick r:id="rId2" action="ppaction://hlinkfile"/>
              </a:rPr>
              <a:t>MLA</a:t>
            </a:r>
            <a:r>
              <a:rPr lang="en-US" b="1" dirty="0" smtClean="0"/>
              <a:t> 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tx1"/>
                </a:solidFill>
              </a:rPr>
              <a:t>format</a:t>
            </a:r>
            <a:endParaRPr lang="en-US" b="1" u="sng" dirty="0"/>
          </a:p>
        </p:txBody>
      </p:sp>
      <p:pic>
        <p:nvPicPr>
          <p:cNvPr id="1026" name="Picture 2" descr="C:\Users\joann.mena\AppData\Local\Microsoft\Windows\Temporary Internet Files\Content.IE5\B067W1VO\MC9004134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62400"/>
            <a:ext cx="2219608" cy="235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3851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u="sng" dirty="0" smtClean="0"/>
          </a:p>
          <a:p>
            <a:pPr marL="0" indent="0">
              <a:buNone/>
            </a:pPr>
            <a:r>
              <a:rPr lang="en-US" sz="2000" b="1" u="sng" dirty="0" smtClean="0"/>
              <a:t>STORY/CHARACTER CHOICES </a:t>
            </a:r>
            <a:r>
              <a:rPr lang="en-US" b="1" u="sng" dirty="0" smtClean="0"/>
              <a:t>(</a:t>
            </a:r>
            <a:r>
              <a:rPr lang="en-US" sz="1600" b="1" u="sng" dirty="0" smtClean="0"/>
              <a:t>links on rev-ela-tions.weebly.com)</a:t>
            </a:r>
          </a:p>
          <a:p>
            <a:pPr marL="0" indent="0">
              <a:buNone/>
            </a:pPr>
            <a:endParaRPr lang="en-US" b="1" u="sng" dirty="0" smtClean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“The Third Wish”—Mr. Peters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The Monkey’s Paw – Mr. White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dirty="0">
                <a:solidFill>
                  <a:srgbClr val="0070C0"/>
                </a:solidFill>
              </a:rPr>
              <a:t>Charles” – Laurie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dirty="0">
                <a:solidFill>
                  <a:srgbClr val="0070C0"/>
                </a:solidFill>
              </a:rPr>
              <a:t>The Ransom of Red Chief” – Red Chief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“</a:t>
            </a:r>
            <a:r>
              <a:rPr lang="en-US" b="1" dirty="0"/>
              <a:t>Raymond’s Run” – Squeaky (page 32)</a:t>
            </a:r>
          </a:p>
          <a:p>
            <a:pPr lvl="0"/>
            <a:r>
              <a:rPr lang="en-US" b="1" dirty="0"/>
              <a:t>“The Great Rat Hunt” – </a:t>
            </a:r>
            <a:r>
              <a:rPr lang="en-US" b="1" dirty="0" smtClean="0"/>
              <a:t>Laurence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CHOOSE ONE PAIR OF STORIES ON WHICH TO BASE YOUR LITERARY ANALYSIS</a:t>
            </a:r>
          </a:p>
          <a:p>
            <a:pPr marL="68580" indent="0">
              <a:buNone/>
            </a:pPr>
            <a:endParaRPr lang="en-US" b="1" dirty="0" smtClean="0"/>
          </a:p>
          <a:p>
            <a:r>
              <a:rPr lang="en-US" b="1" dirty="0" smtClean="0"/>
              <a:t>CREATE A CHART THAT LISTS CHARACTER TRAITS WITH TEXTUAL EVIDENCE – see next slide . . 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009741"/>
              </p:ext>
            </p:extLst>
          </p:nvPr>
        </p:nvGraphicFramePr>
        <p:xfrm>
          <a:off x="838200" y="2133600"/>
          <a:ext cx="7315200" cy="2768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092200"/>
              </a:tblGrid>
              <a:tr h="262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TRAIT 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EVIDENCE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TRAIT 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EVIDENCE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1143000"/>
          </a:xfrm>
        </p:spPr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CREATE A VENN DIAGRAM OF YOUR CHOSEN CHARACTERS AND THEIR TRAITS; TRANSFER INFORMATION FROM YOUR CHART TO THE VENN DIAGRAM</a:t>
            </a:r>
          </a:p>
          <a:p>
            <a:endParaRPr lang="en-US" b="1" dirty="0" smtClean="0"/>
          </a:p>
          <a:p>
            <a:r>
              <a:rPr lang="en-US" b="1" dirty="0" smtClean="0"/>
              <a:t>REMEMBER THAT YOU MUST HAVE TWO DIFFERENT CHARACTER TRAITS PER CHARACTER</a:t>
            </a:r>
          </a:p>
          <a:p>
            <a:pPr marL="68580" indent="0">
              <a:buNone/>
            </a:pPr>
            <a:r>
              <a:rPr lang="en-US" b="1" dirty="0" smtClean="0"/>
              <a:t> </a:t>
            </a:r>
          </a:p>
          <a:p>
            <a:r>
              <a:rPr lang="en-US" b="1" dirty="0" smtClean="0"/>
              <a:t>IF AFTER TRANSFERRING YOUR INFORMATION, YOU DO NOT HAVE TWO SIMILARITIES, RE-READ EACH STORY AND ADD THEM TO YOUR VENN DIAGRAM WITH TEXTUAL EVIDENCE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9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7024744" cy="1143000"/>
          </a:xfrm>
        </p:spPr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 action="ppaction://hlinkfile"/>
              </a:rPr>
              <a:t>Venn Diagram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099" name="Picture 3" descr="C:\Users\joann.mena\AppData\Local\Microsoft\Windows\Temporary Internet Files\Content.IE5\OX6JUZ78\MC9004419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180657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joann.mena\AppData\Local\Microsoft\Windows\Temporary Internet Files\Content.IE5\4EXO9H4F\MC9004371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199"/>
            <a:ext cx="2462889" cy="246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joann.mena\AppData\Local\Microsoft\Windows\Temporary Internet Files\Content.IE5\OX6JUZ78\MC91021630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05199"/>
            <a:ext cx="2597151" cy="291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3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1143000"/>
          </a:xfrm>
        </p:spPr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3508977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USE BOTH YOUR CHART AND VENN DIAGRAM TO CREATE AN OUTLINE OF YOUR PAPER</a:t>
            </a:r>
          </a:p>
          <a:p>
            <a:endParaRPr lang="en-US" b="1" dirty="0" smtClean="0"/>
          </a:p>
          <a:p>
            <a:r>
              <a:rPr lang="en-US" b="1" dirty="0" smtClean="0"/>
              <a:t>USE THE TEMPLATE FROM THE NEXT SLIDE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8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 action="ppaction://hlinkfile"/>
              </a:rPr>
              <a:t>OUTLINE</a:t>
            </a:r>
            <a:endParaRPr lang="en-US" b="1" dirty="0"/>
          </a:p>
        </p:txBody>
      </p:sp>
      <p:pic>
        <p:nvPicPr>
          <p:cNvPr id="1030" name="Picture 6" descr="C:\Users\joann.mena\AppData\Local\Microsoft\Windows\Temporary Internet Files\Content.IE5\B067W1VO\MC9003579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3820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oann.mena\AppData\Local\Microsoft\Windows\Temporary Internet Files\Content.IE5\RYSVA74C\MC9002341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1966111" cy="188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oann.mena\AppData\Local\Microsoft\Windows\Temporary Internet Files\Content.IE5\OX6JUZ78\MC9003666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3200400" cy="280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7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90600"/>
          </a:xfrm>
        </p:spPr>
        <p:txBody>
          <a:bodyPr/>
          <a:lstStyle/>
          <a:p>
            <a:r>
              <a:rPr lang="en-US" b="1" dirty="0" smtClean="0"/>
              <a:t>Literary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Begin writing your rough draft, using your completed outline</a:t>
            </a:r>
          </a:p>
          <a:p>
            <a:r>
              <a:rPr lang="en-US" b="1" dirty="0" smtClean="0"/>
              <a:t>Be sure to skip lines</a:t>
            </a:r>
          </a:p>
          <a:p>
            <a:r>
              <a:rPr lang="en-US" b="1" dirty="0" smtClean="0"/>
              <a:t>Be sure to include textual evidence</a:t>
            </a:r>
          </a:p>
          <a:p>
            <a:r>
              <a:rPr lang="en-US" b="1" dirty="0" smtClean="0"/>
              <a:t>Be sure to cite your quotes, summaries, paraphrasing</a:t>
            </a:r>
          </a:p>
          <a:p>
            <a:r>
              <a:rPr lang="en-US" b="1" dirty="0" smtClean="0"/>
              <a:t>Be sure NOT to use the pronoun “I”</a:t>
            </a:r>
          </a:p>
          <a:p>
            <a:r>
              <a:rPr lang="en-US" b="1" dirty="0" smtClean="0"/>
              <a:t>Complete the </a:t>
            </a:r>
            <a:r>
              <a:rPr lang="en-US" b="1" dirty="0" smtClean="0">
                <a:hlinkClick r:id="rId2" action="ppaction://hlinkfile"/>
              </a:rPr>
              <a:t>Self-Edit Activity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b="1" dirty="0" smtClean="0"/>
              <a:t>Be sure to peer edit with a partner-see the next slide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95250"/>
            <a:ext cx="330980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THRS | ELA | Ms. Mena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9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583</TotalTime>
  <Words>371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LITERARY ANALYSIS</vt:lpstr>
      <vt:lpstr>Literary Analysis</vt:lpstr>
      <vt:lpstr>Literary Analysis</vt:lpstr>
      <vt:lpstr>Literary Analysis</vt:lpstr>
      <vt:lpstr>Literary Analysis</vt:lpstr>
      <vt:lpstr>Literary Analysis</vt:lpstr>
      <vt:lpstr>LITERARY ANALYSIS</vt:lpstr>
      <vt:lpstr>Literary Analysis</vt:lpstr>
      <vt:lpstr>Literary Analysis</vt:lpstr>
      <vt:lpstr>Literary Analysis</vt:lpstr>
      <vt:lpstr>LITERARY ANALYSIS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</dc:title>
  <dc:creator>Mena, JoAnn</dc:creator>
  <cp:lastModifiedBy>Curt</cp:lastModifiedBy>
  <cp:revision>52</cp:revision>
  <dcterms:created xsi:type="dcterms:W3CDTF">2014-11-04T13:47:22Z</dcterms:created>
  <dcterms:modified xsi:type="dcterms:W3CDTF">2020-01-19T21:04:01Z</dcterms:modified>
</cp:coreProperties>
</file>